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slide" Target="slide2.xml"/><Relationship Id="rId18" Type="http://schemas.openxmlformats.org/officeDocument/2006/relationships/slide" Target="slide7.xml"/><Relationship Id="rId3" Type="http://schemas.openxmlformats.org/officeDocument/2006/relationships/slide" Target="slide12.xml"/><Relationship Id="rId21" Type="http://schemas.openxmlformats.org/officeDocument/2006/relationships/image" Target="../media/image7.png"/><Relationship Id="rId7" Type="http://schemas.openxmlformats.org/officeDocument/2006/relationships/slide" Target="slide14.xml"/><Relationship Id="rId12" Type="http://schemas.openxmlformats.org/officeDocument/2006/relationships/image" Target="../media/image34.jpeg"/><Relationship Id="rId17" Type="http://schemas.openxmlformats.org/officeDocument/2006/relationships/slide" Target="slide6.xml"/><Relationship Id="rId2" Type="http://schemas.openxmlformats.org/officeDocument/2006/relationships/image" Target="../media/image29.jpg"/><Relationship Id="rId16" Type="http://schemas.openxmlformats.org/officeDocument/2006/relationships/slide" Target="slide5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slide" Target="slide16.xml"/><Relationship Id="rId5" Type="http://schemas.openxmlformats.org/officeDocument/2006/relationships/slide" Target="slide13.xml"/><Relationship Id="rId15" Type="http://schemas.openxmlformats.org/officeDocument/2006/relationships/slide" Target="slide4.xml"/><Relationship Id="rId10" Type="http://schemas.openxmlformats.org/officeDocument/2006/relationships/image" Target="../media/image33.jpeg"/><Relationship Id="rId19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15.xml"/><Relationship Id="rId1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6.png"/><Relationship Id="rId7" Type="http://schemas.openxmlformats.org/officeDocument/2006/relationships/slide" Target="slide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slide" Target="slide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7201" y="2104966"/>
            <a:ext cx="5723468" cy="1828090"/>
          </a:xfrm>
        </p:spPr>
        <p:txBody>
          <a:bodyPr>
            <a:noAutofit/>
          </a:bodyPr>
          <a:lstStyle/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</a:b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75656" y="3705200"/>
            <a:ext cx="6264696" cy="1596008"/>
          </a:xfrm>
        </p:spPr>
        <p:txBody>
          <a:bodyPr>
            <a:normAutofit fontScale="85000" lnSpcReduction="10000"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28852" y="1888942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5301208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18" y="1124744"/>
            <a:ext cx="1119395" cy="98249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1021674" cy="982495"/>
          </a:xfrm>
          <a:prstGeom prst="rect">
            <a:avLst/>
          </a:prstGeom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4941168"/>
            <a:ext cx="1075837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058475" y="4941168"/>
            <a:ext cx="1129373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187848" y="4941168"/>
            <a:ext cx="922025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74" y="4941168"/>
            <a:ext cx="1057598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72" y="4941168"/>
            <a:ext cx="1179344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649578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684163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20167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56171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649578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684163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20167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56171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cxnSp>
        <p:nvCxnSpPr>
          <p:cNvPr id="6" name="Egyenes összekötő 5"/>
          <p:cNvCxnSpPr/>
          <p:nvPr/>
        </p:nvCxnSpPr>
        <p:spPr>
          <a:xfrm>
            <a:off x="982638" y="4941168"/>
            <a:ext cx="718976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>
            <a:off x="6346816" y="4941168"/>
            <a:ext cx="0" cy="93610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1936982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3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postition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rgbClr val="002060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  <a:blipFill rotWithShape="1">
                <a:blip r:embed="rId2"/>
                <a:stretch>
                  <a:fillRect l="-901" t="-1486" r="-1171" b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2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gyenes összekötő 11"/>
          <p:cNvCxnSpPr/>
          <p:nvPr/>
        </p:nvCxnSpPr>
        <p:spPr>
          <a:xfrm>
            <a:off x="1259632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187624" y="5960313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187624" y="588830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259632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45024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9.25069E-7 L -0.3033 -0.1690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4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6378" r="8790" b="4526"/>
          <a:stretch/>
        </p:blipFill>
        <p:spPr>
          <a:xfrm>
            <a:off x="1240157" y="1665272"/>
            <a:ext cx="6663687" cy="4230000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24755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70892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70757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71486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24769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70722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20486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42088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78092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2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jzszög">
  <a:themeElements>
    <a:clrScheme name="Rajzszög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Rajzszög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jzszö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2729</TotalTime>
  <Words>1220</Words>
  <Application>Microsoft Office PowerPoint</Application>
  <PresentationFormat>Diavetítés a képernyőre (4:3 oldalarány)</PresentationFormat>
  <Paragraphs>117</Paragraphs>
  <Slides>16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7" baseType="lpstr">
      <vt:lpstr>Rajzszög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Pyragas-type feedback[1,2]</vt:lpstr>
      <vt:lpstr>More previous studies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150</cp:revision>
  <dcterms:created xsi:type="dcterms:W3CDTF">2016-02-22T19:45:39Z</dcterms:created>
  <dcterms:modified xsi:type="dcterms:W3CDTF">2016-03-17T23:18:35Z</dcterms:modified>
</cp:coreProperties>
</file>